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78121" y="3700874"/>
            <a:ext cx="7488393" cy="433965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</a:t>
            </a:r>
            <a:r>
              <a:rPr lang="ru-RU" altLang="ru-RU" sz="36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Участие адвоката в охране и защите интеллектуальных прав</a:t>
            </a:r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арбитражного процесса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дисциплины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947255" cy="42355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об охране интеллектуальных прав, о формах и способах защиты интеллектуальных прав, формирование и развитие умений и навыков, которые обучающиеся могут применить в будущей профессиональной деятельности, связанной с оказанием квалифицированной юридической помощи, связанной с охраной и защитой интеллектуальных  прав, а также формирование компетенций, необходимых для освоения указанных знаний, умений и владения навыками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•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знаний о правовом регулировании деятельности адвоката, направленной на охрану и защиту интеллектуальных  прав;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и закрепление у обучающихся знаний по ключевым проблемам реализации права на получение квалифицированной юридической помощи, направленной на осуществление охраны и  защиты интеллектуальных  прав;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и закрепление у обучающихся умений и навыков использования теоретических знаний при разрешении конкретных правовых ситуаций в сфере оказания квалифицированной юридической помощи по делам, направленным на защиту интеллектуальных  прав;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формирование и закрепление у обучающихся умений и навыков реализации полномочий адвоката при осуществлении адвокатской деятельности, связанной с представлением интересов доверителя по делам направленным на защиту интеллектуальных  прав.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кого предназначена дисциплина?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направления подготовки 40.04.01 Юриспруденция: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подготовки «Судебная адвокатура»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 – магистр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изучается в ходе освоения дисциплины?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собственность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и регистрация прав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сопровождение договоров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защиты интеллектуальных прав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защиты интеллектуальных прав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605" y="4766553"/>
            <a:ext cx="2189283" cy="158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план дисциплины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23353"/>
            <a:ext cx="7886700" cy="4623873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Интеллектуальная собственность как объект правовой охраны и защиты.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Деятельность адвоката по оформлению и регистрации интеллектуальных прав.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Правовое сопровождение адвокатом договоров по распоряжению интеллектуальными правами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Формы и способы защиты интеллектуальных прав: общая характеристика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Деятельность адвоката во внесудебных формах разрешения интеллектуальных споров.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Участие адвоката в рассмотрении дел по интеллектуальным спорам в суде.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будут проходить занятия?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опросы.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дискуссия.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процессуальных документов.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 игры.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задачи.</a:t>
            </a:r>
          </a:p>
          <a:p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дальнейшего обучения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изучении следующих дисциплин: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адвоката по отдельным категориям гражданских дел;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Участие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арбитражном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судопроизводстве;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Участие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 в исполнительном производстве;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 по административным делам в арбитражном процессе.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613" y="3871610"/>
            <a:ext cx="2179899" cy="142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практической работы юриста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нормативные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акты, регулирующие деятельность адвоката по вопросам охраны и защиты интеллектуальных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толкование норм и квалифицированные консультации по вопросам российского законодательства, регулирующего вопросы охраны и защиты интеллектуальных прав;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и оформлять правовые документы, принимать решения и совершать юридические действия в точном соответствии с законодательством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347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Цель освоения дисциплины -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User</cp:lastModifiedBy>
  <cp:revision>139</cp:revision>
  <dcterms:created xsi:type="dcterms:W3CDTF">2020-12-02T14:35:45Z</dcterms:created>
  <dcterms:modified xsi:type="dcterms:W3CDTF">2022-02-08T18:25:06Z</dcterms:modified>
</cp:coreProperties>
</file>